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AAAC-0AD3-A2B8-ADA4-4F257495A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04E600-B1AC-673D-BD7B-FCCA579F2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83950-E8CF-AEBC-84E6-5269BABE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86CC7-665C-B910-F9DE-5D2E5C91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12C35-A6EA-A02C-7D23-D6B58E55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0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20E03-B201-BFB5-60DE-2BAC917B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5220E-2987-FE5E-3EB7-4581B8A4B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D0DAD-8380-1D57-4163-125CB50B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13494-5D74-AA5E-CD88-A3D48871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406D-7DB9-32A5-072B-744E5837A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58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85B65-4A05-9C54-4ED9-0569E069C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E9DD1-8B2C-816A-FB86-D6AEE37E6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D7392-8A7F-6B17-0249-3A711B6E6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CF950-3998-E38F-A1A8-67791073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526AC-F9F6-9B67-456C-F531BC9B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2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6E484-F1E2-7AE1-5E77-D575F100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49B6-62E3-6CCC-2036-557B09007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2BB13-6B28-F9B0-6A52-CC7A255D7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0B8FC-F36F-45E1-3AE6-EA700E2D5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B8D35-F966-DB48-BE97-C9B13AA5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D2B98-978A-F192-D487-476235AE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8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FFCA-29F0-AF94-B775-DBCA2A34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ECAB8-FDC4-A0FC-70EF-A8A2B643E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7C044-9609-67B2-E4A1-59DF0A29D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953E4-11DB-925A-C4AA-9AF7C0B9D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BF2D5-ACC4-E1E3-5B6D-2B8364C36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DB9F2D-0093-DD5A-6299-DC5B6552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E8EBEB-BFCE-E859-9AEC-6E08DFAD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B6B65-3768-A833-F6BC-82D67257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4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7F54-AE5A-FC10-52C5-56CD3E06C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202F7-B2A8-D960-D7CF-22C95DB4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D0365-5C6A-9E79-86AA-54F94400F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DF34C-7434-8198-2C11-78A62F46F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4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18A45D-99A6-6659-9063-FAF0E272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F1E53-F19C-D8FA-910C-64C7E779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F12A9-6FDC-AEBF-DA1F-26E4C85D4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A20B-0BC2-538B-1FB1-25288082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B9FC-05E1-D17D-D94B-05D22B900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D8AC4-CB8C-C58D-97A3-1104F1AB7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391D8-6F03-E151-359D-F64323DE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0365F-5D05-9C3C-FF10-9915B7C6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6278F-00AB-6991-3532-CDBEC66E1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1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B1A2-763C-7FD5-CD89-B8A81AE7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C5C33F-D3C6-1EF3-618A-7DA56315E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60880-A383-8C13-1BA6-7F2C1CF15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2CF0B-4D69-5730-FA2B-01202AA6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DA81A-95BE-A38C-51F8-8E81F1DE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6275-38A8-9F22-6641-1C8F42EA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8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81C1-DE94-EE4A-9CBC-36DB1C75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328A2-BE6C-CE5C-D3CA-299800A8E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E16AD-770D-EF50-E80D-03B41A1E6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2714F-B7F3-B83E-42DF-AADD3E594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B0AE-9BDB-A044-326C-961952BA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0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CBA0C8-D01B-8051-9BC5-668BD4443A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419FC-4878-4B11-1F51-74C18D4E8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BDEE4-E227-3390-1F79-D51CB1AB6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74972-3918-E4D5-3654-C2574373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516B8-965E-E7BC-2840-B36EAA4B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3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8482C-C5C5-C879-7606-E6E58E643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EA2AA-8E64-C3B4-52FE-B531C2F65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3666C-2BA4-E2DB-8E9A-39C1B2BD2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1D54C-666E-2A49-AA62-AEB176E399B2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2AEA7-77CC-3E64-D2C2-F3BA603FC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E5FFB-BB2B-E2C5-AAB1-2F2B8B469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24102-E98A-3D48-B25C-4C75D7318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1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0A56BC-928B-3DEB-931A-69015E552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11" t="15005" r="24029" b="15459"/>
          <a:stretch/>
        </p:blipFill>
        <p:spPr>
          <a:xfrm>
            <a:off x="2188401" y="0"/>
            <a:ext cx="7815198" cy="69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30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Vikram Parmar</dc:creator>
  <cp:lastModifiedBy>Vikram Parmar</cp:lastModifiedBy>
  <cp:revision>1</cp:revision>
  <dcterms:created xsi:type="dcterms:W3CDTF">2023-10-19T15:24:50Z</dcterms:created>
  <dcterms:modified xsi:type="dcterms:W3CDTF">2023-10-19T15:28:16Z</dcterms:modified>
</cp:coreProperties>
</file>